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55"/>
  </p:handoutMasterIdLst>
  <p:sldIdLst>
    <p:sldId id="324" r:id="rId2"/>
    <p:sldId id="385" r:id="rId3"/>
    <p:sldId id="347" r:id="rId4"/>
    <p:sldId id="346" r:id="rId5"/>
    <p:sldId id="343" r:id="rId6"/>
    <p:sldId id="335" r:id="rId7"/>
    <p:sldId id="386" r:id="rId8"/>
    <p:sldId id="345" r:id="rId9"/>
    <p:sldId id="318" r:id="rId10"/>
    <p:sldId id="341" r:id="rId11"/>
    <p:sldId id="342" r:id="rId12"/>
    <p:sldId id="322" r:id="rId13"/>
    <p:sldId id="351" r:id="rId14"/>
    <p:sldId id="353" r:id="rId15"/>
    <p:sldId id="338" r:id="rId16"/>
    <p:sldId id="302" r:id="rId17"/>
    <p:sldId id="361" r:id="rId18"/>
    <p:sldId id="350" r:id="rId19"/>
    <p:sldId id="308" r:id="rId20"/>
    <p:sldId id="360" r:id="rId21"/>
    <p:sldId id="354" r:id="rId22"/>
    <p:sldId id="355" r:id="rId23"/>
    <p:sldId id="389" r:id="rId24"/>
    <p:sldId id="356" r:id="rId25"/>
    <p:sldId id="390" r:id="rId26"/>
    <p:sldId id="357" r:id="rId27"/>
    <p:sldId id="362" r:id="rId28"/>
    <p:sldId id="391" r:id="rId29"/>
    <p:sldId id="363" r:id="rId30"/>
    <p:sldId id="325" r:id="rId31"/>
    <p:sldId id="364" r:id="rId32"/>
    <p:sldId id="392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93" r:id="rId53"/>
    <p:sldId id="384" r:id="rId54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7" autoAdjust="0"/>
    <p:restoredTop sz="94660"/>
  </p:normalViewPr>
  <p:slideViewPr>
    <p:cSldViewPr snapToGrid="0">
      <p:cViewPr varScale="1">
        <p:scale>
          <a:sx n="77" d="100"/>
          <a:sy n="77" d="100"/>
        </p:scale>
        <p:origin x="5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PkJH6BT7d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F4yT0KAMyo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 Depression</a:t>
            </a:r>
          </a:p>
          <a:p>
            <a:pPr marL="0" indent="0" algn="ctr">
              <a:buNone/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1929-1941</a:t>
            </a:r>
          </a:p>
          <a:p>
            <a:pPr marL="0" indent="0" algn="ctr">
              <a:buNone/>
            </a:pP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5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99" y="779712"/>
            <a:ext cx="11037155" cy="4686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://www.english.illinois.edu/MAPS/depression/images/migrantmo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777" y="213502"/>
            <a:ext cx="9673840" cy="565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51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In 1928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presidential candidate Herbert Hoover promised to grow the economy</a:t>
            </a:r>
          </a:p>
        </p:txBody>
      </p:sp>
    </p:spTree>
    <p:extLst>
      <p:ext uri="{BB962C8B-B14F-4D97-AF65-F5344CB8AC3E}">
        <p14:creationId xmlns:p14="http://schemas.microsoft.com/office/powerpoint/2010/main" val="285507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Hoover won the election, the stock market became a bull market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speculation in stocks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bought stocks on margin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31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a call on the stocks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investors did not have money to pay for the stock they had bought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investors sold their stock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57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stock market crashed on October 21, 1929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called Black Tuesday</a:t>
            </a:r>
          </a:p>
        </p:txBody>
      </p:sp>
    </p:spTree>
    <p:extLst>
      <p:ext uri="{BB962C8B-B14F-4D97-AF65-F5344CB8AC3E}">
        <p14:creationId xmlns:p14="http://schemas.microsoft.com/office/powerpoint/2010/main" val="1188221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97" y="628261"/>
            <a:ext cx="10794714" cy="3666811"/>
          </a:xfrm>
        </p:spPr>
        <p:txBody>
          <a:bodyPr>
            <a:normAutofit/>
          </a:bodyPr>
          <a:lstStyle/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8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https://frontview.files.wordpress.com/2012/01/second-great-depres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49" y="300261"/>
            <a:ext cx="9571838" cy="547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5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Billions of dollars were lost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stock tickers ran for hours trying to handle the extraordinary amount of trading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9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Bankers were adversely affected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lost money from stock speculators</a:t>
            </a:r>
          </a:p>
        </p:txBody>
      </p:sp>
    </p:spTree>
    <p:extLst>
      <p:ext uri="{BB962C8B-B14F-4D97-AF65-F5344CB8AC3E}">
        <p14:creationId xmlns:p14="http://schemas.microsoft.com/office/powerpoint/2010/main" val="40084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Bankers lost their depositor’s money in the risky stock market</a:t>
            </a:r>
          </a:p>
        </p:txBody>
      </p:sp>
    </p:spTree>
    <p:extLst>
      <p:ext uri="{BB962C8B-B14F-4D97-AF65-F5344CB8AC3E}">
        <p14:creationId xmlns:p14="http://schemas.microsoft.com/office/powerpoint/2010/main" val="366190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stock market crash was a domino effect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hurt the banks, then businesses, then consumers</a:t>
            </a:r>
          </a:p>
        </p:txBody>
      </p:sp>
    </p:spTree>
    <p:extLst>
      <p:ext uri="{BB962C8B-B14F-4D97-AF65-F5344CB8AC3E}">
        <p14:creationId xmlns:p14="http://schemas.microsoft.com/office/powerpoint/2010/main" val="147305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lack of money in circulation also caused a recession</a:t>
            </a:r>
          </a:p>
        </p:txBody>
      </p:sp>
    </p:spTree>
    <p:extLst>
      <p:ext uri="{BB962C8B-B14F-4D97-AF65-F5344CB8AC3E}">
        <p14:creationId xmlns:p14="http://schemas.microsoft.com/office/powerpoint/2010/main" val="304342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we have the FDIC to protect against the first $250,000 of our money against a bank failure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131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Depositors saw friends lose money in the banks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caused bank runs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18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movie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 Wonderful L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ife by Frank Capra shows a bank run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PkJH6BT7d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52243" y="2493497"/>
            <a:ext cx="5285064" cy="2972848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23391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comparison, in the early 1800’s there were many local or state banks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Panic of 1857 had little to no effect</a:t>
            </a:r>
          </a:p>
        </p:txBody>
      </p:sp>
    </p:spTree>
    <p:extLst>
      <p:ext uri="{BB962C8B-B14F-4D97-AF65-F5344CB8AC3E}">
        <p14:creationId xmlns:p14="http://schemas.microsoft.com/office/powerpoint/2010/main" val="2992687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inconsistency in the practice of defining a bank and its branches in the 1800’s</a:t>
            </a:r>
          </a:p>
        </p:txBody>
      </p:sp>
    </p:spTree>
    <p:extLst>
      <p:ext uri="{BB962C8B-B14F-4D97-AF65-F5344CB8AC3E}">
        <p14:creationId xmlns:p14="http://schemas.microsoft.com/office/powerpoint/2010/main" val="1352997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523740"/>
          </a:xfrm>
        </p:spPr>
        <p:txBody>
          <a:bodyPr>
            <a:normAutofit/>
          </a:bodyPr>
          <a:lstStyle/>
          <a:p>
            <a:r>
              <a:rPr lang="en-US" sz="4400" dirty="0"/>
              <a:t>Moving forward to the 1920’s, 70 banks failed each year nationally</a:t>
            </a:r>
          </a:p>
          <a:p>
            <a:r>
              <a:rPr lang="en-US" sz="4400" dirty="0"/>
              <a:t>After the crash 10 times as many banks failed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16876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a loss of export sales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resulted in less jobs for Americans</a:t>
            </a:r>
          </a:p>
        </p:txBody>
      </p:sp>
    </p:spTree>
    <p:extLst>
      <p:ext uri="{BB962C8B-B14F-4D97-AF65-F5344CB8AC3E}">
        <p14:creationId xmlns:p14="http://schemas.microsoft.com/office/powerpoint/2010/main" val="144504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Hawley-Smoot Tariff passed in June 1930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protected American industry by taxing foreign competitors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05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2016 presidential candidates agreed that outsourcing is a major problem affecting the U.S. economy</a:t>
            </a:r>
          </a:p>
        </p:txBody>
      </p:sp>
    </p:spTree>
    <p:extLst>
      <p:ext uri="{BB962C8B-B14F-4D97-AF65-F5344CB8AC3E}">
        <p14:creationId xmlns:p14="http://schemas.microsoft.com/office/powerpoint/2010/main" val="781061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Dust Bowl occurred during the same time as the Great Depression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Drought in the Great Plains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4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picture of dust bow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848" y="420685"/>
            <a:ext cx="9697673" cy="502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476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Dust storms destroyed crops &amp; livestock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dry, subsoil became unfit for planting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dust storms caused animals and people outside to suffocate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248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570" y="200655"/>
            <a:ext cx="9442493" cy="573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897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Farmers and other unemployed workers traveled elsewhere to find a job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would hop on the trains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became known as hobos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974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traveling unemployed workers put up shacks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communities were known as Shantytowns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5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pictures of shantytowns great depre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7" y="545284"/>
            <a:ext cx="9387281" cy="5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814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Hungry people flocked to soup kitchens or breadlines to get food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9960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se3.mm.bing.net/th?id=OIP.M28ee0e7098d24d6dea44a2c9981c47e9o0&amp;pid=15.1&amp;P=0&amp;w=220&amp;h=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338" y="457597"/>
            <a:ext cx="8880952" cy="537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31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the modern soup kitchen is called the food stamp program or SNAP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27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Entertainment was a way to cope with daily struggles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Comic books and radio helped people forget their problems for a moment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984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hero’s Superman and Batman came out of this era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Movies were another way to escape reality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146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flocked to see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Grapes of Wrath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Man Godfrey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Movies stars such as Clark Gable, Bette Davis, Greta Garbo and Shirley Temple became popular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495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popular song for this time was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Brother Can You Spare a Dime?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4F4yT0KAMy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94801" y="2428875"/>
            <a:ext cx="5399947" cy="303747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66507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 Hoover believed rugged individualism &amp; volunteerism would solve the Great Depression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Hoover initially supported the laisse-faire philosophy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973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Hoover signed the Emergency Relief and Construction Act of 1932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Hoover increased spending in public works which created a few jobs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165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relief was too late for workers such as Mr. Garrett that went on WPA (Works Public Administration)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Garrett later ran out of work again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9884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Mrs. Garrett asked the Red Cross for help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Red Cross ran out of supplies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288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took to the streets in hunger marches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Unemployed Citizen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magazine sprang up</a:t>
            </a:r>
          </a:p>
        </p:txBody>
      </p:sp>
    </p:spTree>
    <p:extLst>
      <p:ext uri="{BB962C8B-B14F-4D97-AF65-F5344CB8AC3E}">
        <p14:creationId xmlns:p14="http://schemas.microsoft.com/office/powerpoint/2010/main" val="1619139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an especially hard times for miners, timber workers and farmers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Creditors evicted farmers from their homes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Bill collectors were chased away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909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Veterans groups such as the Bonus Army asked for help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were given bonds promising $1,000 in the future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0012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Bonus Army marched for their money early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erected a large Hooverville by the capital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489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U.S. government ran the veterans out of town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Hoover’s reputation became stained with this incident</a:t>
            </a:r>
          </a:p>
        </p:txBody>
      </p:sp>
    </p:spTree>
    <p:extLst>
      <p:ext uri="{BB962C8B-B14F-4D97-AF65-F5344CB8AC3E}">
        <p14:creationId xmlns:p14="http://schemas.microsoft.com/office/powerpoint/2010/main" val="41786276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country was ready for the Democratic contender Franklin Delano Roosevelt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9060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Roosevelt vowed to end the Great Depression with what was called New Deal policies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248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Roosevelt enacted the Hundred Days Policy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Congress passed 15 major acts to resolve the economic crisis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1048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Roosevelt called for a national bank holiday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Roosevelt said, “The only thing we have to fear, is fear itself”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481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legislation included the Agriculture Adjustment Act, Resettlement Administration, Civilian Conservation Corps and National Industrial Recovery Act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904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legislation included the Tennessee Valley Authority, FDIC and the Social Security Act of 1935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TVA, FDIC and SSA continue today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726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America’s involvement in WWII helped to create jobs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Workers were needed in the bomber and artillery plants such 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as Willow Run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Kelsey-Hayes in Michigan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7919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images.military.com/media/veteran-jobs/content-images/b-24-bomber-at-gm-plant-4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077" y="121561"/>
            <a:ext cx="9695145" cy="577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8083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 Depression was a challenging time for Americans, businesses and the government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was a time when Americans came together to solve the challenges of the day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787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1218</TotalTime>
  <Words>819</Words>
  <Application>Microsoft Office PowerPoint</Application>
  <PresentationFormat>Widescreen</PresentationFormat>
  <Paragraphs>90</Paragraphs>
  <Slides>53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Palatino Linotype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323</cp:revision>
  <cp:lastPrinted>2016-09-27T18:29:07Z</cp:lastPrinted>
  <dcterms:created xsi:type="dcterms:W3CDTF">2016-09-27T15:40:16Z</dcterms:created>
  <dcterms:modified xsi:type="dcterms:W3CDTF">2016-12-07T20:49:46Z</dcterms:modified>
</cp:coreProperties>
</file>